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5" r:id="rId33"/>
    <p:sldId id="313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1" r:id="rId48"/>
    <p:sldId id="272" r:id="rId49"/>
    <p:sldId id="273" r:id="rId50"/>
    <p:sldId id="276" r:id="rId51"/>
    <p:sldId id="274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4.png"/><Relationship Id="rId7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92" y="462780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1" y="4636768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3" y="4636768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33738" y="425569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1" y="4852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93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0" y="4362043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0026C-A720-1955-1F95-59212BB749A9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89DBF1D-F046-2AEA-7B65-3ED83166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502247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9F52BEA-3F88-1FA0-5CF7-7D818A47B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80" y="2456114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4409981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CB5CF-AD74-B6D9-2ED9-40A4347E13F8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6DD57-6254-41CF-255C-2D663919464F}"/>
              </a:ext>
            </a:extLst>
          </p:cNvPr>
          <p:cNvSpPr txBox="1"/>
          <p:nvPr/>
        </p:nvSpPr>
        <p:spPr>
          <a:xfrm>
            <a:off x="9323294" y="1314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</p:spTree>
    <p:extLst>
      <p:ext uri="{BB962C8B-B14F-4D97-AF65-F5344CB8AC3E}">
        <p14:creationId xmlns:p14="http://schemas.microsoft.com/office/powerpoint/2010/main" val="315908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4605</TotalTime>
  <Words>802</Words>
  <Application>Microsoft Office PowerPoint</Application>
  <PresentationFormat>Widescreen</PresentationFormat>
  <Paragraphs>192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79</cp:revision>
  <dcterms:created xsi:type="dcterms:W3CDTF">2022-05-19T15:06:45Z</dcterms:created>
  <dcterms:modified xsi:type="dcterms:W3CDTF">2022-10-28T17:32:44Z</dcterms:modified>
</cp:coreProperties>
</file>